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10A6DC-788F-477C-94C3-87D2A0DA8D9F}" type="datetimeFigureOut">
              <a:rPr lang="cs-CZ" smtClean="0"/>
              <a:t>18.05.2022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9BDC81F-EBDD-482C-855A-655CB19C5B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Den Země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Projektový den</a:t>
            </a:r>
          </a:p>
          <a:p>
            <a:r>
              <a:rPr lang="cs-CZ" sz="2400" dirty="0" smtClean="0"/>
              <a:t>2. třída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05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část  (10. 5. 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Zemědělského muzea (program s názvem „Já jsem malý </a:t>
            </a:r>
            <a:r>
              <a:rPr lang="cs-CZ" dirty="0" err="1" smtClean="0"/>
              <a:t>mysliveček</a:t>
            </a:r>
            <a:r>
              <a:rPr lang="cs-CZ" dirty="0" smtClean="0"/>
              <a:t>“)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Poznávání zvířat v lese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Informace o tom, jak žijí, čím se živí, jaké vydávají zvuky, jak vypadají.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Ekosystém voda (výstava)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Zemědělská technika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Část ( 13. 5. 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svátku „Den Země“ – historie a vysvětlení </a:t>
            </a:r>
          </a:p>
          <a:p>
            <a:r>
              <a:rPr lang="cs-CZ" dirty="0" smtClean="0"/>
              <a:t>Téma „třídění odpadu“</a:t>
            </a:r>
          </a:p>
          <a:p>
            <a:endParaRPr lang="cs-CZ" dirty="0"/>
          </a:p>
          <a:p>
            <a:r>
              <a:rPr lang="cs-CZ" dirty="0" smtClean="0"/>
              <a:t>Hra na kontejnery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část (13. 5. 2022)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upravování školní zahrady</a:t>
            </a:r>
          </a:p>
          <a:p>
            <a:endParaRPr lang="cs-CZ" dirty="0"/>
          </a:p>
          <a:p>
            <a:r>
              <a:rPr lang="cs-CZ" dirty="0" smtClean="0"/>
              <a:t>sbírání odpadků v obci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7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105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Austin</vt:lpstr>
      <vt:lpstr>Den Země</vt:lpstr>
      <vt:lpstr>1. část  (10. 5. 2022)</vt:lpstr>
      <vt:lpstr>2. Část ( 13. 5. 2022)</vt:lpstr>
      <vt:lpstr>3. část (13. 5. 2022)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Země</dc:title>
  <dc:creator>Blanka Zachová</dc:creator>
  <cp:lastModifiedBy>Blanka Zachová</cp:lastModifiedBy>
  <cp:revision>3</cp:revision>
  <dcterms:created xsi:type="dcterms:W3CDTF">2022-05-18T08:35:01Z</dcterms:created>
  <dcterms:modified xsi:type="dcterms:W3CDTF">2022-05-18T09:16:56Z</dcterms:modified>
</cp:coreProperties>
</file>